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5C9B-BB6B-4944-8E1D-8243D48D748A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9B10-4522-3C41-9B9A-B77EBE38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70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5C9B-BB6B-4944-8E1D-8243D48D748A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9B10-4522-3C41-9B9A-B77EBE38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4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5C9B-BB6B-4944-8E1D-8243D48D748A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9B10-4522-3C41-9B9A-B77EBE38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8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5C9B-BB6B-4944-8E1D-8243D48D748A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9B10-4522-3C41-9B9A-B77EBE38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2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5C9B-BB6B-4944-8E1D-8243D48D748A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9B10-4522-3C41-9B9A-B77EBE38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5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5C9B-BB6B-4944-8E1D-8243D48D748A}" type="datetimeFigureOut">
              <a:rPr lang="en-US" smtClean="0"/>
              <a:t>3/12/15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9B10-4522-3C41-9B9A-B77EBE38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3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5C9B-BB6B-4944-8E1D-8243D48D748A}" type="datetimeFigureOut">
              <a:rPr lang="en-US" smtClean="0"/>
              <a:t>3/12/15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9B10-4522-3C41-9B9A-B77EBE38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8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5C9B-BB6B-4944-8E1D-8243D48D748A}" type="datetimeFigureOut">
              <a:rPr lang="en-US" smtClean="0"/>
              <a:t>3/12/15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9B10-4522-3C41-9B9A-B77EBE38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2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5C9B-BB6B-4944-8E1D-8243D48D748A}" type="datetimeFigureOut">
              <a:rPr lang="en-US" smtClean="0"/>
              <a:t>3/12/15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9B10-4522-3C41-9B9A-B77EBE38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5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5C9B-BB6B-4944-8E1D-8243D48D748A}" type="datetimeFigureOut">
              <a:rPr lang="en-US" smtClean="0"/>
              <a:t>3/12/15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9B10-4522-3C41-9B9A-B77EBE38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3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D5C9B-BB6B-4944-8E1D-8243D48D748A}" type="datetimeFigureOut">
              <a:rPr lang="en-US" smtClean="0"/>
              <a:t>3/12/15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9B10-4522-3C41-9B9A-B77EBE38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5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D5C9B-BB6B-4944-8E1D-8243D48D748A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79B10-4522-3C41-9B9A-B77EBE38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1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ew Oyez Ho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300"/>
            <a:ext cx="9144000" cy="4837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7505" y="6081503"/>
            <a:ext cx="225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Oyez Home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233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w Oyez Case Pag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 r="2187"/>
          <a:stretch>
            <a:fillRect/>
          </a:stretch>
        </p:blipFill>
        <p:spPr>
          <a:xfrm>
            <a:off x="-41244" y="635023"/>
            <a:ext cx="9185244" cy="5051530"/>
          </a:xfrm>
        </p:spPr>
      </p:pic>
      <p:sp>
        <p:nvSpPr>
          <p:cNvPr id="5" name="TextBox 4"/>
          <p:cNvSpPr txBox="1"/>
          <p:nvPr/>
        </p:nvSpPr>
        <p:spPr>
          <a:xfrm>
            <a:off x="3357505" y="6081503"/>
            <a:ext cx="2125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Oyez Case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346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w Oyez Justic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" r="2240"/>
          <a:stretch>
            <a:fillRect/>
          </a:stretch>
        </p:blipFill>
        <p:spPr>
          <a:xfrm>
            <a:off x="-7282" y="766461"/>
            <a:ext cx="9151282" cy="5032853"/>
          </a:xfrm>
        </p:spPr>
      </p:pic>
      <p:sp>
        <p:nvSpPr>
          <p:cNvPr id="5" name="TextBox 4"/>
          <p:cNvSpPr txBox="1"/>
          <p:nvPr/>
        </p:nvSpPr>
        <p:spPr>
          <a:xfrm>
            <a:off x="3357505" y="6081503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Oyez Justices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420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hifting Scal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r="3777"/>
          <a:stretch>
            <a:fillRect/>
          </a:stretch>
        </p:blipFill>
        <p:spPr>
          <a:xfrm>
            <a:off x="-18250" y="513621"/>
            <a:ext cx="9152554" cy="5033552"/>
          </a:xfrm>
        </p:spPr>
      </p:pic>
      <p:sp>
        <p:nvSpPr>
          <p:cNvPr id="5" name="TextBox 4"/>
          <p:cNvSpPr txBox="1"/>
          <p:nvPr/>
        </p:nvSpPr>
        <p:spPr>
          <a:xfrm>
            <a:off x="3292141" y="6046254"/>
            <a:ext cx="2526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Shifting Scales Deep Dive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88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</Words>
  <Application>Microsoft Macintosh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Allie Bernstein</dc:creator>
  <cp:lastModifiedBy>Allie Bernstein</cp:lastModifiedBy>
  <cp:revision>1</cp:revision>
  <dcterms:created xsi:type="dcterms:W3CDTF">2015-03-12T16:49:51Z</dcterms:created>
  <dcterms:modified xsi:type="dcterms:W3CDTF">2015-03-12T16:57:05Z</dcterms:modified>
</cp:coreProperties>
</file>